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6" r:id="rId8"/>
    <p:sldId id="261" r:id="rId9"/>
    <p:sldId id="294" r:id="rId10"/>
    <p:sldId id="270" r:id="rId11"/>
    <p:sldId id="262" r:id="rId12"/>
    <p:sldId id="267" r:id="rId13"/>
    <p:sldId id="263" r:id="rId14"/>
    <p:sldId id="280" r:id="rId15"/>
    <p:sldId id="295" r:id="rId16"/>
    <p:sldId id="290" r:id="rId17"/>
    <p:sldId id="291" r:id="rId18"/>
    <p:sldId id="292" r:id="rId19"/>
    <p:sldId id="293" r:id="rId20"/>
    <p:sldId id="297" r:id="rId21"/>
    <p:sldId id="296" r:id="rId22"/>
    <p:sldId id="288" r:id="rId23"/>
    <p:sldId id="265" r:id="rId24"/>
    <p:sldId id="268" r:id="rId25"/>
    <p:sldId id="269" r:id="rId26"/>
    <p:sldId id="271" r:id="rId27"/>
    <p:sldId id="277" r:id="rId28"/>
    <p:sldId id="298" r:id="rId29"/>
    <p:sldId id="272" r:id="rId30"/>
    <p:sldId id="274" r:id="rId31"/>
    <p:sldId id="273" r:id="rId32"/>
    <p:sldId id="275" r:id="rId33"/>
    <p:sldId id="264" r:id="rId34"/>
    <p:sldId id="299" r:id="rId35"/>
    <p:sldId id="285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6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2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0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6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B315-1067-FA4B-8F02-26FB5E07E172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C578-B4B6-EE43-8AF8-21EA2E573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3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Purpose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2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78700"/>
            <a:ext cx="8229600" cy="5626253"/>
          </a:xfrm>
        </p:spPr>
        <p:txBody>
          <a:bodyPr/>
          <a:lstStyle/>
          <a:p>
            <a:r>
              <a:rPr lang="en-US" dirty="0"/>
              <a:t>She’s beautiful, isn’t she?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66175"/>
            <a:ext cx="8229600" cy="5835228"/>
          </a:xfrm>
        </p:spPr>
        <p:txBody>
          <a:bodyPr/>
          <a:lstStyle/>
          <a:p>
            <a:r>
              <a:rPr lang="en-US" dirty="0"/>
              <a:t>Please go camping, even if the weather looks bad.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707300"/>
            <a:ext cx="8229600" cy="5642328"/>
          </a:xfrm>
        </p:spPr>
        <p:txBody>
          <a:bodyPr/>
          <a:lstStyle/>
          <a:p>
            <a:r>
              <a:rPr lang="en-US" dirty="0"/>
              <a:t>We had to stop swimming because it started to rain.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91224"/>
            <a:ext cx="8229600" cy="5626253"/>
          </a:xfrm>
        </p:spPr>
        <p:txBody>
          <a:bodyPr/>
          <a:lstStyle/>
          <a:p>
            <a:r>
              <a:rPr lang="en-US" dirty="0"/>
              <a:t>There is a big box of old costumes in the back of the closet!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/>
              <a:t>Did you all have a good time?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5830"/>
            <a:ext cx="8229600" cy="1143000"/>
          </a:xfrm>
        </p:spPr>
        <p:txBody>
          <a:bodyPr/>
          <a:lstStyle/>
          <a:p>
            <a:r>
              <a:rPr lang="en-US" dirty="0" smtClean="0"/>
              <a:t>End of Round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2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/>
              <a:t>The train leaves tomorrow promptly at noon.</a:t>
            </a:r>
          </a:p>
        </p:txBody>
      </p:sp>
    </p:spTree>
    <p:extLst>
      <p:ext uri="{BB962C8B-B14F-4D97-AF65-F5344CB8AC3E}">
        <p14:creationId xmlns:p14="http://schemas.microsoft.com/office/powerpoint/2010/main" val="405802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/>
              <a:t>Have you brushed your teeth today?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2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/>
              <a:t>You broke the lamp!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2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/>
              <a:t>He didn’t take the test, did he?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2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Trashketball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229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b="1" dirty="0"/>
              <a:t>Stay in your seats at all times.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You will have 30-60 seconds to discuss the answer to a question AND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Write </a:t>
            </a:r>
            <a:r>
              <a:rPr lang="en-US" b="1" dirty="0"/>
              <a:t>ONE response</a:t>
            </a:r>
            <a:r>
              <a:rPr lang="en-US" dirty="0"/>
              <a:t> to the question on a sheet of paper.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All teams will hold up their answers.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If you are correct, your team earns an automatic 1 point. Your team will also get the opportunity to shoot the correct response into the </a:t>
            </a:r>
            <a:r>
              <a:rPr lang="en-US" dirty="0" smtClean="0"/>
              <a:t>1 or 2 point trashcan.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If the shot is made, </a:t>
            </a:r>
            <a:r>
              <a:rPr lang="en-US" b="1" dirty="0"/>
              <a:t>the team</a:t>
            </a:r>
            <a:r>
              <a:rPr lang="en-US" dirty="0"/>
              <a:t> gets extra points added to their scores.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en-US" dirty="0"/>
              <a:t>The team with the highest score wins.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952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75150"/>
            <a:ext cx="8229600" cy="5658403"/>
          </a:xfrm>
        </p:spPr>
        <p:txBody>
          <a:bodyPr/>
          <a:lstStyle/>
          <a:p>
            <a:r>
              <a:rPr lang="en-US" dirty="0" smtClean="0"/>
              <a:t>Stop talking and get in the van.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5830"/>
            <a:ext cx="8229600" cy="1143000"/>
          </a:xfrm>
        </p:spPr>
        <p:txBody>
          <a:bodyPr/>
          <a:lstStyle/>
          <a:p>
            <a:r>
              <a:rPr lang="en-US" dirty="0" smtClean="0"/>
              <a:t>End of Round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2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11073"/>
          </a:xfrm>
        </p:spPr>
        <p:txBody>
          <a:bodyPr/>
          <a:lstStyle/>
          <a:p>
            <a:r>
              <a:rPr lang="en-US" dirty="0" smtClean="0"/>
              <a:t>Identify the Sentence </a:t>
            </a:r>
            <a:r>
              <a:rPr lang="en-US" dirty="0" smtClean="0"/>
              <a:t>Structure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(simple, compound, complex, compound-complex)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8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26924"/>
            <a:ext cx="8229600" cy="5722703"/>
          </a:xfrm>
        </p:spPr>
        <p:txBody>
          <a:bodyPr/>
          <a:lstStyle/>
          <a:p>
            <a:r>
              <a:rPr lang="en-US" dirty="0"/>
              <a:t>When the work is finished, we’re going to go out for pizza.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62625"/>
            <a:ext cx="8229600" cy="5803078"/>
          </a:xfrm>
        </p:spPr>
        <p:txBody>
          <a:bodyPr/>
          <a:lstStyle/>
          <a:p>
            <a:r>
              <a:rPr lang="en-US" dirty="0"/>
              <a:t>We were hungry, but dinner wasn’t ready yet.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530475"/>
            <a:ext cx="8344649" cy="5706628"/>
          </a:xfrm>
        </p:spPr>
        <p:txBody>
          <a:bodyPr/>
          <a:lstStyle/>
          <a:p>
            <a:r>
              <a:rPr lang="en-US" dirty="0"/>
              <a:t>The puppy jumps into my lap whenever he wants to play, and he licks my face.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34024"/>
            <a:ext cx="8229600" cy="5947753"/>
          </a:xfrm>
        </p:spPr>
        <p:txBody>
          <a:bodyPr>
            <a:normAutofit/>
          </a:bodyPr>
          <a:lstStyle/>
          <a:p>
            <a:r>
              <a:rPr lang="en-US" dirty="0"/>
              <a:t>The training rooms of these college athletes smell of grease and gasoline.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14400"/>
            <a:ext cx="8229600" cy="5787003"/>
          </a:xfrm>
        </p:spPr>
        <p:txBody>
          <a:bodyPr/>
          <a:lstStyle/>
          <a:p>
            <a:r>
              <a:rPr lang="en-US" dirty="0"/>
              <a:t>Ken mowed the lawn, and Jeff washed the car.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3414"/>
            <a:ext cx="8229600" cy="1143000"/>
          </a:xfrm>
        </p:spPr>
        <p:txBody>
          <a:bodyPr/>
          <a:lstStyle/>
          <a:p>
            <a:r>
              <a:rPr lang="en-US" dirty="0" smtClean="0"/>
              <a:t>End of Round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32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82250"/>
            <a:ext cx="8229600" cy="5819153"/>
          </a:xfrm>
        </p:spPr>
        <p:txBody>
          <a:bodyPr/>
          <a:lstStyle/>
          <a:p>
            <a:r>
              <a:rPr lang="en-US" dirty="0"/>
              <a:t>The beautiful dancer walked across the stage to accept the flowers from the director.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11073"/>
          </a:xfrm>
        </p:spPr>
        <p:txBody>
          <a:bodyPr/>
          <a:lstStyle/>
          <a:p>
            <a:r>
              <a:rPr lang="en-US" dirty="0" smtClean="0"/>
              <a:t>Identify the Sentence </a:t>
            </a:r>
            <a:r>
              <a:rPr lang="en-US" dirty="0" smtClean="0"/>
              <a:t>Purpose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(declarative, exclamatory, interrogative, imperative)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66175"/>
            <a:ext cx="8229600" cy="5867378"/>
          </a:xfrm>
        </p:spPr>
        <p:txBody>
          <a:bodyPr/>
          <a:lstStyle/>
          <a:p>
            <a:r>
              <a:rPr lang="en-US" dirty="0"/>
              <a:t>We’ll go camping, or we might stay in a hotel if the weather is bad.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30474"/>
            <a:ext cx="8229600" cy="5819153"/>
          </a:xfrm>
        </p:spPr>
        <p:txBody>
          <a:bodyPr/>
          <a:lstStyle/>
          <a:p>
            <a:r>
              <a:rPr lang="en-US" dirty="0"/>
              <a:t>We had to stop swimming because it started to rain.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43000"/>
            <a:ext cx="8229600" cy="5658403"/>
          </a:xfrm>
        </p:spPr>
        <p:txBody>
          <a:bodyPr/>
          <a:lstStyle/>
          <a:p>
            <a:r>
              <a:rPr lang="en-US" dirty="0"/>
              <a:t>There is a big box of old baby clothes in the back of the closet.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43000"/>
            <a:ext cx="8229600" cy="5738778"/>
          </a:xfrm>
        </p:spPr>
        <p:txBody>
          <a:bodyPr/>
          <a:lstStyle/>
          <a:p>
            <a:r>
              <a:rPr lang="en-US" dirty="0"/>
              <a:t>I went to the movies with my friends, and we saw </a:t>
            </a:r>
            <a:r>
              <a:rPr lang="en-US" i="1" dirty="0"/>
              <a:t>Captain America</a:t>
            </a:r>
            <a:r>
              <a:rPr lang="en-US" dirty="0"/>
              <a:t> because we thought it would be fun.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6449"/>
            <a:ext cx="8229600" cy="1143000"/>
          </a:xfrm>
        </p:spPr>
        <p:txBody>
          <a:bodyPr/>
          <a:lstStyle/>
          <a:p>
            <a:r>
              <a:rPr lang="en-US" dirty="0" smtClean="0"/>
              <a:t>End of Round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39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739450"/>
            <a:ext cx="8103488" cy="5449428"/>
          </a:xfrm>
        </p:spPr>
        <p:txBody>
          <a:bodyPr/>
          <a:lstStyle/>
          <a:p>
            <a:r>
              <a:rPr lang="en-US" dirty="0" smtClean="0"/>
              <a:t>Mark is not going since I never invited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5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98324"/>
            <a:ext cx="8229600" cy="5979903"/>
          </a:xfrm>
        </p:spPr>
        <p:txBody>
          <a:bodyPr>
            <a:normAutofit/>
          </a:bodyPr>
          <a:lstStyle/>
          <a:p>
            <a:r>
              <a:rPr lang="en-US" dirty="0"/>
              <a:t>When the work is finished, we’re going to go out for pizza.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6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94775"/>
            <a:ext cx="8229600" cy="5867378"/>
          </a:xfrm>
        </p:spPr>
        <p:txBody>
          <a:bodyPr/>
          <a:lstStyle/>
          <a:p>
            <a:r>
              <a:rPr lang="en-US" dirty="0"/>
              <a:t>We were hungry, but dinner wasn’t ready yet!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530474"/>
            <a:ext cx="8229600" cy="5947753"/>
          </a:xfrm>
        </p:spPr>
        <p:txBody>
          <a:bodyPr/>
          <a:lstStyle/>
          <a:p>
            <a:r>
              <a:rPr lang="en-US" dirty="0" smtClean="0"/>
              <a:t>What are you doing in here?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626925"/>
            <a:ext cx="8229600" cy="5738778"/>
          </a:xfrm>
        </p:spPr>
        <p:txBody>
          <a:bodyPr/>
          <a:lstStyle/>
          <a:p>
            <a:r>
              <a:rPr lang="en-US" dirty="0"/>
              <a:t>Take that garbage out right now.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498325"/>
            <a:ext cx="8229600" cy="5835228"/>
          </a:xfrm>
        </p:spPr>
        <p:txBody>
          <a:bodyPr/>
          <a:lstStyle/>
          <a:p>
            <a:r>
              <a:rPr lang="en-US" dirty="0"/>
              <a:t>Ken mowed the lawn, and Jeff washed the car.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3621"/>
            <a:ext cx="8229600" cy="1143000"/>
          </a:xfrm>
        </p:spPr>
        <p:txBody>
          <a:bodyPr/>
          <a:lstStyle/>
          <a:p>
            <a:r>
              <a:rPr lang="en-US" dirty="0" smtClean="0"/>
              <a:t>End of Round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528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452</TotalTime>
  <Words>426</Words>
  <Application>Microsoft Macintosh PowerPoint</Application>
  <PresentationFormat>On-screen Show (4:3)</PresentationFormat>
  <Paragraphs>42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Theme</vt:lpstr>
      <vt:lpstr>Sentence Purpose</vt:lpstr>
      <vt:lpstr>Trashketball Rules</vt:lpstr>
      <vt:lpstr>Identify the Sentence Purpose  (declarative, exclamatory, interrogative, imperative)</vt:lpstr>
      <vt:lpstr>When the work is finished, we’re going to go out for pizza. </vt:lpstr>
      <vt:lpstr>We were hungry, but dinner wasn’t ready yet! </vt:lpstr>
      <vt:lpstr>What are you doing in here? </vt:lpstr>
      <vt:lpstr>Take that garbage out right now. </vt:lpstr>
      <vt:lpstr>Ken mowed the lawn, and Jeff washed the car. </vt:lpstr>
      <vt:lpstr>End of Round 1</vt:lpstr>
      <vt:lpstr>She’s beautiful, isn’t she? </vt:lpstr>
      <vt:lpstr>Please go camping, even if the weather looks bad. </vt:lpstr>
      <vt:lpstr>We had to stop swimming because it started to rain. </vt:lpstr>
      <vt:lpstr>There is a big box of old costumes in the back of the closet! </vt:lpstr>
      <vt:lpstr>Did you all have a good time? </vt:lpstr>
      <vt:lpstr>End of Round 2</vt:lpstr>
      <vt:lpstr>The train leaves tomorrow promptly at noon.</vt:lpstr>
      <vt:lpstr>Have you brushed your teeth today? </vt:lpstr>
      <vt:lpstr>You broke the lamp! </vt:lpstr>
      <vt:lpstr>He didn’t take the test, did he? </vt:lpstr>
      <vt:lpstr>Stop talking and get in the van.</vt:lpstr>
      <vt:lpstr>End of Round 3</vt:lpstr>
      <vt:lpstr>Identify the Sentence Structure  (simple, compound, complex, compound-complex)</vt:lpstr>
      <vt:lpstr>When the work is finished, we’re going to go out for pizza. </vt:lpstr>
      <vt:lpstr>We were hungry, but dinner wasn’t ready yet. </vt:lpstr>
      <vt:lpstr>The puppy jumps into my lap whenever he wants to play, and he licks my face. </vt:lpstr>
      <vt:lpstr>The training rooms of these college athletes smell of grease and gasoline. </vt:lpstr>
      <vt:lpstr>Ken mowed the lawn, and Jeff washed the car. </vt:lpstr>
      <vt:lpstr>End of Round 4</vt:lpstr>
      <vt:lpstr>The beautiful dancer walked across the stage to accept the flowers from the director. </vt:lpstr>
      <vt:lpstr>We’ll go camping, or we might stay in a hotel if the weather is bad. </vt:lpstr>
      <vt:lpstr>We had to stop swimming because it started to rain. </vt:lpstr>
      <vt:lpstr>There is a big box of old baby clothes in the back of the closet. </vt:lpstr>
      <vt:lpstr>I went to the movies with my friends, and we saw Captain America because we thought it would be fun. </vt:lpstr>
      <vt:lpstr>End of Round 5</vt:lpstr>
      <vt:lpstr>Mark is not going since I never invited him. </vt:lpstr>
      <vt:lpstr>PowerPoint Presentation</vt:lpstr>
    </vt:vector>
  </TitlesOfParts>
  <Company>Jordan School District - JPJMS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Simple, Compound, or Complex</dc:title>
  <dc:creator>Malori Crossley</dc:creator>
  <cp:lastModifiedBy>Malori Crossley</cp:lastModifiedBy>
  <cp:revision>38</cp:revision>
  <dcterms:created xsi:type="dcterms:W3CDTF">2016-09-12T20:33:10Z</dcterms:created>
  <dcterms:modified xsi:type="dcterms:W3CDTF">2019-04-02T17:29:59Z</dcterms:modified>
</cp:coreProperties>
</file>