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6" r:id="rId3"/>
    <p:sldId id="257" r:id="rId4"/>
    <p:sldId id="258" r:id="rId5"/>
    <p:sldId id="259" r:id="rId6"/>
    <p:sldId id="260" r:id="rId7"/>
    <p:sldId id="266" r:id="rId8"/>
    <p:sldId id="261" r:id="rId9"/>
    <p:sldId id="270" r:id="rId10"/>
    <p:sldId id="262" r:id="rId11"/>
    <p:sldId id="267" r:id="rId12"/>
    <p:sldId id="263" r:id="rId13"/>
    <p:sldId id="280" r:id="rId14"/>
    <p:sldId id="265" r:id="rId15"/>
    <p:sldId id="268" r:id="rId16"/>
    <p:sldId id="269" r:id="rId17"/>
    <p:sldId id="271" r:id="rId18"/>
    <p:sldId id="277" r:id="rId19"/>
    <p:sldId id="272" r:id="rId20"/>
    <p:sldId id="274" r:id="rId21"/>
    <p:sldId id="273" r:id="rId22"/>
    <p:sldId id="275" r:id="rId23"/>
    <p:sldId id="264" r:id="rId24"/>
    <p:sldId id="276" r:id="rId25"/>
    <p:sldId id="278" r:id="rId26"/>
    <p:sldId id="279" r:id="rId27"/>
    <p:sldId id="282" r:id="rId28"/>
    <p:sldId id="281" r:id="rId29"/>
    <p:sldId id="283" r:id="rId30"/>
    <p:sldId id="284" r:id="rId31"/>
    <p:sldId id="285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8" autoAdjust="0"/>
    <p:restoredTop sz="94660"/>
  </p:normalViewPr>
  <p:slideViewPr>
    <p:cSldViewPr snapToGrid="0" snapToObjects="1">
      <p:cViewPr>
        <p:scale>
          <a:sx n="99" d="100"/>
          <a:sy n="99" d="100"/>
        </p:scale>
        <p:origin x="-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1" d="100"/>
        <a:sy n="171" d="100"/>
      </p:scale>
      <p:origin x="0" y="66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B315-1067-FA4B-8F02-26FB5E07E172}" type="datetimeFigureOut">
              <a:rPr lang="en-US" smtClean="0"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578-B4B6-EE43-8AF8-21EA2E57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932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B315-1067-FA4B-8F02-26FB5E07E172}" type="datetimeFigureOut">
              <a:rPr lang="en-US" smtClean="0"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578-B4B6-EE43-8AF8-21EA2E57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17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B315-1067-FA4B-8F02-26FB5E07E172}" type="datetimeFigureOut">
              <a:rPr lang="en-US" smtClean="0"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578-B4B6-EE43-8AF8-21EA2E57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78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B315-1067-FA4B-8F02-26FB5E07E172}" type="datetimeFigureOut">
              <a:rPr lang="en-US" smtClean="0"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578-B4B6-EE43-8AF8-21EA2E57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21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B315-1067-FA4B-8F02-26FB5E07E172}" type="datetimeFigureOut">
              <a:rPr lang="en-US" smtClean="0"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578-B4B6-EE43-8AF8-21EA2E57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13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B315-1067-FA4B-8F02-26FB5E07E172}" type="datetimeFigureOut">
              <a:rPr lang="en-US" smtClean="0"/>
              <a:t>4/1/19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578-B4B6-EE43-8AF8-21EA2E57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8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B315-1067-FA4B-8F02-26FB5E07E172}" type="datetimeFigureOut">
              <a:rPr lang="en-US" smtClean="0"/>
              <a:t>4/1/19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578-B4B6-EE43-8AF8-21EA2E57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482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B315-1067-FA4B-8F02-26FB5E07E172}" type="datetimeFigureOut">
              <a:rPr lang="en-US" smtClean="0"/>
              <a:t>4/1/19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578-B4B6-EE43-8AF8-21EA2E57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4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B315-1067-FA4B-8F02-26FB5E07E172}" type="datetimeFigureOut">
              <a:rPr lang="en-US" smtClean="0"/>
              <a:t>4/1/19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578-B4B6-EE43-8AF8-21EA2E57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603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B315-1067-FA4B-8F02-26FB5E07E172}" type="datetimeFigureOut">
              <a:rPr lang="en-US" smtClean="0"/>
              <a:t>4/1/19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578-B4B6-EE43-8AF8-21EA2E57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B315-1067-FA4B-8F02-26FB5E07E172}" type="datetimeFigureOut">
              <a:rPr lang="en-US" smtClean="0"/>
              <a:t>4/1/19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578-B4B6-EE43-8AF8-21EA2E57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961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4B315-1067-FA4B-8F02-26FB5E07E172}" type="datetimeFigureOut">
              <a:rPr lang="en-US" smtClean="0"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DC578-B4B6-EE43-8AF8-21EA2E57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39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Simple, Compound, or Complex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927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466175"/>
            <a:ext cx="8229600" cy="5835228"/>
          </a:xfrm>
        </p:spPr>
        <p:txBody>
          <a:bodyPr/>
          <a:lstStyle/>
          <a:p>
            <a:r>
              <a:rPr lang="en-US" dirty="0" smtClean="0"/>
              <a:t>Lorraine Hansberry wrote the widely acclaimed 1959 Broadway play </a:t>
            </a:r>
            <a:r>
              <a:rPr lang="en-US" i="1" dirty="0" smtClean="0"/>
              <a:t>A Raisin in the Sun</a:t>
            </a:r>
            <a:r>
              <a:rPr lang="en-US" dirty="0" smtClean="0"/>
              <a:t>, and her accomplishment opened the door for other African American playwrights.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707300"/>
            <a:ext cx="8229600" cy="5642328"/>
          </a:xfrm>
        </p:spPr>
        <p:txBody>
          <a:bodyPr/>
          <a:lstStyle/>
          <a:p>
            <a:r>
              <a:rPr lang="en-US" dirty="0" smtClean="0"/>
              <a:t>Russia has a variety of natural resources, including oil, natural gas, timber, iron ore, copper, and lead.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691224"/>
            <a:ext cx="8229600" cy="5626253"/>
          </a:xfrm>
        </p:spPr>
        <p:txBody>
          <a:bodyPr/>
          <a:lstStyle/>
          <a:p>
            <a:r>
              <a:rPr lang="en-US" dirty="0" smtClean="0"/>
              <a:t>Annual plants survive only one season and must be replaced each year, but perennials return each year with new flowers and foliage.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675150"/>
            <a:ext cx="8229600" cy="5658403"/>
          </a:xfrm>
        </p:spPr>
        <p:txBody>
          <a:bodyPr/>
          <a:lstStyle/>
          <a:p>
            <a:r>
              <a:rPr lang="en-US" dirty="0" smtClean="0"/>
              <a:t>Those clouds promise snow.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626924"/>
            <a:ext cx="8229600" cy="5722703"/>
          </a:xfrm>
        </p:spPr>
        <p:txBody>
          <a:bodyPr/>
          <a:lstStyle/>
          <a:p>
            <a:r>
              <a:rPr lang="en-US" dirty="0" smtClean="0"/>
              <a:t>Travis always approaches difficult tasks enthusiastically, and he frequently motivates others with his energy and fervor.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562625"/>
            <a:ext cx="8229600" cy="5803078"/>
          </a:xfrm>
        </p:spPr>
        <p:txBody>
          <a:bodyPr/>
          <a:lstStyle/>
          <a:p>
            <a:r>
              <a:rPr lang="en-US" dirty="0" smtClean="0"/>
              <a:t>Sarah and Ashley giggled and whispered all night.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3" y="530475"/>
            <a:ext cx="8344649" cy="5706628"/>
          </a:xfrm>
        </p:spPr>
        <p:txBody>
          <a:bodyPr/>
          <a:lstStyle/>
          <a:p>
            <a:r>
              <a:rPr lang="en-US" dirty="0" smtClean="0"/>
              <a:t>Although he searched everywhere, Mr. Brooks could not find the keys to the computer lab.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434024"/>
            <a:ext cx="8229600" cy="5947753"/>
          </a:xfrm>
        </p:spPr>
        <p:txBody>
          <a:bodyPr>
            <a:normAutofit/>
          </a:bodyPr>
          <a:lstStyle/>
          <a:p>
            <a:r>
              <a:rPr lang="en-US" dirty="0" smtClean="0"/>
              <a:t>I know you don’t like him, but that doesn’t matter.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514400"/>
            <a:ext cx="8229600" cy="5787003"/>
          </a:xfrm>
        </p:spPr>
        <p:txBody>
          <a:bodyPr/>
          <a:lstStyle/>
          <a:p>
            <a:r>
              <a:rPr lang="en-US" dirty="0" smtClean="0"/>
              <a:t>Eric ran the rest of the way home because he knew he was in trouble.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482250"/>
            <a:ext cx="8229600" cy="5819153"/>
          </a:xfrm>
        </p:spPr>
        <p:txBody>
          <a:bodyPr/>
          <a:lstStyle/>
          <a:p>
            <a:r>
              <a:rPr lang="en-US" dirty="0" smtClean="0"/>
              <a:t>Mrs. </a:t>
            </a:r>
            <a:r>
              <a:rPr lang="en-US" dirty="0" err="1" smtClean="0"/>
              <a:t>Carrero</a:t>
            </a:r>
            <a:r>
              <a:rPr lang="en-US" dirty="0" smtClean="0"/>
              <a:t> said that will be enough, and everyone agreed.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Trashketball</a:t>
            </a:r>
            <a:r>
              <a:rPr lang="en-US" dirty="0" smtClean="0"/>
              <a:t>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3229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90000"/>
              </a:lnSpc>
              <a:buFontTx/>
              <a:buAutoNum type="arabicPeriod"/>
              <a:defRPr/>
            </a:pPr>
            <a:r>
              <a:rPr lang="en-US" b="1" dirty="0"/>
              <a:t>Stay in your seats at all times.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  <a:defRPr/>
            </a:pPr>
            <a:r>
              <a:rPr lang="en-US" dirty="0"/>
              <a:t>You will have 30-60 seconds to discuss the answer to a question AND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  <a:defRPr/>
            </a:pPr>
            <a:r>
              <a:rPr lang="en-US" dirty="0"/>
              <a:t>Write </a:t>
            </a:r>
            <a:r>
              <a:rPr lang="en-US" b="1" dirty="0"/>
              <a:t>ONE response</a:t>
            </a:r>
            <a:r>
              <a:rPr lang="en-US" dirty="0"/>
              <a:t> to the question on a sheet of paper.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  <a:defRPr/>
            </a:pPr>
            <a:r>
              <a:rPr lang="en-US" dirty="0"/>
              <a:t>All teams will hold up their answers.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  <a:defRPr/>
            </a:pPr>
            <a:r>
              <a:rPr lang="en-US" dirty="0"/>
              <a:t>If you are correct, your team earns an automatic 1 point. Your team will also get the opportunity to shoot the correct response into the </a:t>
            </a:r>
            <a:r>
              <a:rPr lang="en-US" dirty="0" smtClean="0"/>
              <a:t>1 or 2 point trashcan.</a:t>
            </a:r>
            <a:endParaRPr lang="en-US" dirty="0"/>
          </a:p>
          <a:p>
            <a:pPr marL="609600" indent="-609600">
              <a:lnSpc>
                <a:spcPct val="90000"/>
              </a:lnSpc>
              <a:buFontTx/>
              <a:buAutoNum type="arabicPeriod"/>
              <a:defRPr/>
            </a:pPr>
            <a:r>
              <a:rPr lang="en-US" dirty="0"/>
              <a:t>If the shot is made, </a:t>
            </a:r>
            <a:r>
              <a:rPr lang="en-US" b="1" dirty="0"/>
              <a:t>the team</a:t>
            </a:r>
            <a:r>
              <a:rPr lang="en-US" dirty="0"/>
              <a:t> gets extra points added to their scores. 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  <a:defRPr/>
            </a:pPr>
            <a:r>
              <a:rPr lang="en-US" dirty="0"/>
              <a:t>The team with the highest score wins.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29525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466175"/>
            <a:ext cx="8229600" cy="5867378"/>
          </a:xfrm>
        </p:spPr>
        <p:txBody>
          <a:bodyPr/>
          <a:lstStyle/>
          <a:p>
            <a:r>
              <a:rPr lang="en-US" dirty="0" smtClean="0"/>
              <a:t>Dad went hunting while Mama decided to stay home.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530474"/>
            <a:ext cx="8229600" cy="5819153"/>
          </a:xfrm>
        </p:spPr>
        <p:txBody>
          <a:bodyPr/>
          <a:lstStyle/>
          <a:p>
            <a:r>
              <a:rPr lang="en-US" dirty="0" smtClean="0"/>
              <a:t>Dr. Matthews did what could be done, but it was simply not enough to save his life.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643000"/>
            <a:ext cx="8229600" cy="5658403"/>
          </a:xfrm>
        </p:spPr>
        <p:txBody>
          <a:bodyPr/>
          <a:lstStyle/>
          <a:p>
            <a:r>
              <a:rPr lang="en-US" dirty="0" smtClean="0"/>
              <a:t>While the music played, Rachel sneaked in through the side door.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643000"/>
            <a:ext cx="8229600" cy="5738778"/>
          </a:xfrm>
        </p:spPr>
        <p:txBody>
          <a:bodyPr/>
          <a:lstStyle/>
          <a:p>
            <a:r>
              <a:rPr lang="en-US" dirty="0" smtClean="0"/>
              <a:t>Aaron has an unconventional swing, but he manages to drive the ball farther than some professional golfers.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530475"/>
            <a:ext cx="8229600" cy="5674478"/>
          </a:xfrm>
        </p:spPr>
        <p:txBody>
          <a:bodyPr/>
          <a:lstStyle/>
          <a:p>
            <a:r>
              <a:rPr lang="en-US" dirty="0" smtClean="0"/>
              <a:t>Elijah remained at home because he had a sore throat.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546550"/>
            <a:ext cx="8229600" cy="5835228"/>
          </a:xfrm>
        </p:spPr>
        <p:txBody>
          <a:bodyPr/>
          <a:lstStyle/>
          <a:p>
            <a:r>
              <a:rPr lang="en-US" dirty="0" smtClean="0"/>
              <a:t>Her left arm was badly broken at the wrist.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546550"/>
            <a:ext cx="8229600" cy="5835228"/>
          </a:xfrm>
        </p:spPr>
        <p:txBody>
          <a:bodyPr/>
          <a:lstStyle/>
          <a:p>
            <a:r>
              <a:rPr lang="en-US" dirty="0" smtClean="0"/>
              <a:t>My classmates were wearing heavy clothes in the winter months.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643000"/>
            <a:ext cx="8229600" cy="5626253"/>
          </a:xfrm>
        </p:spPr>
        <p:txBody>
          <a:bodyPr/>
          <a:lstStyle/>
          <a:p>
            <a:r>
              <a:rPr lang="en-US" dirty="0" smtClean="0"/>
              <a:t>Since we had only gone a mile from camp, we could turn back before dark.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739450"/>
            <a:ext cx="8229600" cy="5578028"/>
          </a:xfrm>
        </p:spPr>
        <p:txBody>
          <a:bodyPr/>
          <a:lstStyle/>
          <a:p>
            <a:r>
              <a:rPr lang="en-US" dirty="0" smtClean="0"/>
              <a:t>We might get another snow day off from school.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594774"/>
            <a:ext cx="8229600" cy="5754853"/>
          </a:xfrm>
        </p:spPr>
        <p:txBody>
          <a:bodyPr/>
          <a:lstStyle/>
          <a:p>
            <a:r>
              <a:rPr lang="en-US" dirty="0" smtClean="0"/>
              <a:t>The vacation to Myrtle Beach should be extremely restful.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811073"/>
          </a:xfrm>
        </p:spPr>
        <p:txBody>
          <a:bodyPr/>
          <a:lstStyle/>
          <a:p>
            <a:r>
              <a:rPr lang="en-US" dirty="0" smtClean="0"/>
              <a:t>Identify the Sentence Structure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(simple, compound, or complex)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799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675150"/>
            <a:ext cx="8229600" cy="5690553"/>
          </a:xfrm>
        </p:spPr>
        <p:txBody>
          <a:bodyPr/>
          <a:lstStyle/>
          <a:p>
            <a:r>
              <a:rPr lang="en-US" dirty="0" smtClean="0"/>
              <a:t>When I feel sick, I do not go to school.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739450"/>
            <a:ext cx="8103488" cy="5449428"/>
          </a:xfrm>
        </p:spPr>
        <p:txBody>
          <a:bodyPr/>
          <a:lstStyle/>
          <a:p>
            <a:r>
              <a:rPr lang="en-US" dirty="0" smtClean="0"/>
              <a:t>Mark is not going since I never invited him.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056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498324"/>
            <a:ext cx="8229600" cy="5979903"/>
          </a:xfrm>
        </p:spPr>
        <p:txBody>
          <a:bodyPr>
            <a:normAutofit/>
          </a:bodyPr>
          <a:lstStyle/>
          <a:p>
            <a:r>
              <a:rPr lang="en-US" dirty="0" smtClean="0"/>
              <a:t>As Mark sat down on the rickety old chair, it abruptly collapsed beneath him.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063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594775"/>
            <a:ext cx="8229600" cy="5867378"/>
          </a:xfrm>
        </p:spPr>
        <p:txBody>
          <a:bodyPr/>
          <a:lstStyle/>
          <a:p>
            <a:r>
              <a:rPr lang="en-US" dirty="0" smtClean="0"/>
              <a:t>Marshall took several incredible panoramic photographs of the sweeping view from the top of Table Mountain.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897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530474"/>
            <a:ext cx="8229600" cy="5947753"/>
          </a:xfrm>
        </p:spPr>
        <p:txBody>
          <a:bodyPr/>
          <a:lstStyle/>
          <a:p>
            <a:r>
              <a:rPr lang="en-US" dirty="0" smtClean="0"/>
              <a:t>The weather forecast had predicted severe thunderstorms, but the dark, heavy thunderclouds never materialized.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626925"/>
            <a:ext cx="8229600" cy="5738778"/>
          </a:xfrm>
        </p:spPr>
        <p:txBody>
          <a:bodyPr/>
          <a:lstStyle/>
          <a:p>
            <a:r>
              <a:rPr lang="en-US" dirty="0" smtClean="0"/>
              <a:t>Because most wild orchids naturally affix themselves to trees and branches, planting an orchid in soil will likely kill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498325"/>
            <a:ext cx="8229600" cy="5835228"/>
          </a:xfrm>
        </p:spPr>
        <p:txBody>
          <a:bodyPr/>
          <a:lstStyle/>
          <a:p>
            <a:r>
              <a:rPr lang="en-US" dirty="0" smtClean="0"/>
              <a:t>Elizabeth is a competitive horseback rider, and she will be competing in the next World Equestrian Games.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578700"/>
            <a:ext cx="8229600" cy="5626253"/>
          </a:xfrm>
        </p:spPr>
        <p:txBody>
          <a:bodyPr/>
          <a:lstStyle/>
          <a:p>
            <a:r>
              <a:rPr lang="en-US" dirty="0" smtClean="0"/>
              <a:t>Mara and Kelly planned to return to Canada.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197</TotalTime>
  <Words>531</Words>
  <Application>Microsoft Macintosh PowerPoint</Application>
  <PresentationFormat>On-screen Show (4:3)</PresentationFormat>
  <Paragraphs>38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Default Theme</vt:lpstr>
      <vt:lpstr>Simple, Compound, or Complex</vt:lpstr>
      <vt:lpstr>Trashketball Rules</vt:lpstr>
      <vt:lpstr>Identify the Sentence Structure  (simple, compound, or complex)</vt:lpstr>
      <vt:lpstr>As Mark sat down on the rickety old chair, it abruptly collapsed beneath him. </vt:lpstr>
      <vt:lpstr>Marshall took several incredible panoramic photographs of the sweeping view from the top of Table Mountain.</vt:lpstr>
      <vt:lpstr>The weather forecast had predicted severe thunderstorms, but the dark, heavy thunderclouds never materialized.</vt:lpstr>
      <vt:lpstr>Because most wild orchids naturally affix themselves to trees and branches, planting an orchid in soil will likely kill it.</vt:lpstr>
      <vt:lpstr>Elizabeth is a competitive horseback rider, and she will be competing in the next World Equestrian Games.</vt:lpstr>
      <vt:lpstr>Mara and Kelly planned to return to Canada.</vt:lpstr>
      <vt:lpstr>Lorraine Hansberry wrote the widely acclaimed 1959 Broadway play A Raisin in the Sun, and her accomplishment opened the door for other African American playwrights.</vt:lpstr>
      <vt:lpstr>Russia has a variety of natural resources, including oil, natural gas, timber, iron ore, copper, and lead.</vt:lpstr>
      <vt:lpstr>Annual plants survive only one season and must be replaced each year, but perennials return each year with new flowers and foliage.</vt:lpstr>
      <vt:lpstr>Those clouds promise snow.</vt:lpstr>
      <vt:lpstr>Travis always approaches difficult tasks enthusiastically, and he frequently motivates others with his energy and fervor.</vt:lpstr>
      <vt:lpstr>Sarah and Ashley giggled and whispered all night.</vt:lpstr>
      <vt:lpstr>Although he searched everywhere, Mr. Brooks could not find the keys to the computer lab.</vt:lpstr>
      <vt:lpstr>I know you don’t like him, but that doesn’t matter.</vt:lpstr>
      <vt:lpstr>Eric ran the rest of the way home because he knew he was in trouble.</vt:lpstr>
      <vt:lpstr>Mrs. Carrero said that will be enough, and everyone agreed.</vt:lpstr>
      <vt:lpstr>Dad went hunting while Mama decided to stay home.</vt:lpstr>
      <vt:lpstr>Dr. Matthews did what could be done, but it was simply not enough to save his life.</vt:lpstr>
      <vt:lpstr>While the music played, Rachel sneaked in through the side door.</vt:lpstr>
      <vt:lpstr>Aaron has an unconventional swing, but he manages to drive the ball farther than some professional golfers. </vt:lpstr>
      <vt:lpstr>Elijah remained at home because he had a sore throat. </vt:lpstr>
      <vt:lpstr>Her left arm was badly broken at the wrist. </vt:lpstr>
      <vt:lpstr>My classmates were wearing heavy clothes in the winter months.</vt:lpstr>
      <vt:lpstr>Since we had only gone a mile from camp, we could turn back before dark. </vt:lpstr>
      <vt:lpstr>We might get another snow day off from school.</vt:lpstr>
      <vt:lpstr>The vacation to Myrtle Beach should be extremely restful.</vt:lpstr>
      <vt:lpstr>When I feel sick, I do not go to school. </vt:lpstr>
      <vt:lpstr>Mark is not going since I never invited him. </vt:lpstr>
      <vt:lpstr>PowerPoint Presentation</vt:lpstr>
    </vt:vector>
  </TitlesOfParts>
  <Company>Jordan School District - JPJMS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Simple, Compound, or Complex</dc:title>
  <dc:creator>Malori Crossley</dc:creator>
  <cp:lastModifiedBy>Malori Crossley</cp:lastModifiedBy>
  <cp:revision>35</cp:revision>
  <dcterms:created xsi:type="dcterms:W3CDTF">2016-09-12T20:33:10Z</dcterms:created>
  <dcterms:modified xsi:type="dcterms:W3CDTF">2019-04-01T16:02:19Z</dcterms:modified>
</cp:coreProperties>
</file>